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3365-8EC6-43A4-98E5-87582544631B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D6FC-457D-41C3-9EE7-8EA87E405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42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3365-8EC6-43A4-98E5-87582544631B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D6FC-457D-41C3-9EE7-8EA87E405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359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3365-8EC6-43A4-98E5-87582544631B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D6FC-457D-41C3-9EE7-8EA87E405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06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3365-8EC6-43A4-98E5-87582544631B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D6FC-457D-41C3-9EE7-8EA87E405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893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3365-8EC6-43A4-98E5-87582544631B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D6FC-457D-41C3-9EE7-8EA87E405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283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3365-8EC6-43A4-98E5-87582544631B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D6FC-457D-41C3-9EE7-8EA87E405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809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3365-8EC6-43A4-98E5-87582544631B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D6FC-457D-41C3-9EE7-8EA87E405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64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3365-8EC6-43A4-98E5-87582544631B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D6FC-457D-41C3-9EE7-8EA87E405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66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3365-8EC6-43A4-98E5-87582544631B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D6FC-457D-41C3-9EE7-8EA87E405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948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3365-8EC6-43A4-98E5-87582544631B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D6FC-457D-41C3-9EE7-8EA87E405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192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3365-8EC6-43A4-98E5-87582544631B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D6FC-457D-41C3-9EE7-8EA87E405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338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43365-8EC6-43A4-98E5-87582544631B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BD6FC-457D-41C3-9EE7-8EA87E405F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45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949181" y="194506"/>
            <a:ext cx="704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施設名</a:t>
            </a:r>
            <a:r>
              <a:rPr lang="ja-JP" altLang="en-US" dirty="0" smtClean="0"/>
              <a:t>：</a:t>
            </a:r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49181" y="563838"/>
            <a:ext cx="73875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相談窓口を周知する掲示物の掲示状況がわかる写真</a:t>
            </a:r>
          </a:p>
        </p:txBody>
      </p:sp>
    </p:spTree>
    <p:extLst>
      <p:ext uri="{BB962C8B-B14F-4D97-AF65-F5344CB8AC3E}">
        <p14:creationId xmlns:p14="http://schemas.microsoft.com/office/powerpoint/2010/main" val="3822153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949181" y="194506"/>
            <a:ext cx="704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施設名</a:t>
            </a:r>
            <a:r>
              <a:rPr lang="ja-JP" altLang="en-US" dirty="0" smtClean="0"/>
              <a:t>：</a:t>
            </a:r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49182" y="563838"/>
            <a:ext cx="7758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掲示物の掲示場所、相談窓口の場所を図示したフロア図	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67847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949181" y="194506"/>
            <a:ext cx="704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施設名</a:t>
            </a:r>
            <a:r>
              <a:rPr lang="ja-JP" altLang="en-US" dirty="0" smtClean="0"/>
              <a:t>：</a:t>
            </a:r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49182" y="563838"/>
            <a:ext cx="7758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患者相談窓口の場所（周囲の様子を含む）の様子がわかる写真	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7875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949181" y="194506"/>
            <a:ext cx="704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施設名</a:t>
            </a:r>
            <a:r>
              <a:rPr lang="ja-JP" altLang="en-US" dirty="0" smtClean="0"/>
              <a:t>：</a:t>
            </a:r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49182" y="563838"/>
            <a:ext cx="7758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患者相談窓口の写真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81200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949181" y="194506"/>
            <a:ext cx="704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施設名</a:t>
            </a:r>
            <a:r>
              <a:rPr lang="ja-JP" altLang="en-US" dirty="0" smtClean="0"/>
              <a:t>：</a:t>
            </a:r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49182" y="563838"/>
            <a:ext cx="7758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相談に応じる場所の写真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97370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63</Words>
  <Application>Microsoft Office PowerPoint</Application>
  <PresentationFormat>画面に合わせる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2018-01-30T07:06:49Z</dcterms:created>
  <dcterms:modified xsi:type="dcterms:W3CDTF">2018-04-24T03:03:00Z</dcterms:modified>
</cp:coreProperties>
</file>