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3D2D06-BDE6-4392-84CA-2F18E6DB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188CE02-C6D1-44A3-B8BB-C22D0904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926E-6081-4961-A2CF-380B36FDB678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EE5403-EFCB-4E85-AA12-53E23351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9E3405-EB44-40AD-917A-A06D75A8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A0C2-25CF-4683-ABED-9938FFDAD6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48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A5A716B-13F5-4297-A103-C77D841E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463BC5-5CEA-4530-8C1E-F24A4215B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D525B4-83DE-4F67-B834-2F2ACBA53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E926E-6081-4961-A2CF-380B36FDB678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41C074-55BA-46BC-BE8F-E5F359A19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DB5497-A6A7-491B-A65F-76B93157C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FA0C2-25CF-4683-ABED-9938FFDAD6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9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F64DC1F-B9BC-4112-A985-0A5E259B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10D0E1-01BC-4F39-AC15-C3608F7C7A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1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C8170AB-809E-4F6A-91EF-69ABAC38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ja-JP" sz="2400">
                <a:latin typeface="+mj-ea"/>
              </a:rPr>
              <a:t>術後の症状と頸部の観察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DCC416-3FF8-4319-A593-07FA8EF03E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5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BE2F7E3-4AF2-4AA1-B99E-0DBF2ADD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D14FEE-AA04-46D8-B06D-AB22B1DFE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5BACB0A-F459-4745-9ED6-62989F93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ja-JP" sz="2400">
                <a:latin typeface="+mj-ea"/>
              </a:rPr>
              <a:t>開創の判断と対応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13A82D-E8E5-497B-B33A-BB53F44E9A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BA04134-07B9-4FB3-87D7-EBDA551F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ja-JP" sz="2400">
                <a:latin typeface="+mj-ea"/>
              </a:rPr>
              <a:t>緊急外科的気道確保の実施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DB0FA4-DF8C-401B-9E42-D2BFEBA872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9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3635A2E-28C4-4E71-A966-0162C14B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ja-JP" sz="2400">
                <a:latin typeface="+mj-ea"/>
              </a:rPr>
              <a:t>緊急外科的気道確保の体制の整備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730EE5-8F80-4601-89B5-AC00052051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0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57901D7-1C8D-4ABC-894E-C6659548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F73E41-760C-4A62-96B4-274F62877E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7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019DD3F-58E8-4FA5-9989-557B3F1A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頸部手術の特徴と現状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0FB1D8-F8EC-498C-848B-C57AB2F5AC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6E6EBDC-5864-406B-821C-2622CCC0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>
                <a:latin typeface="+mj-ea"/>
              </a:rPr>
              <a:t>～頸部手術と喉頭粘膜浮腫～</a:t>
            </a:r>
            <a:endParaRPr lang="ja-JP" altLang="en-US" sz="28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D10337-49B4-432B-AD06-50903BFBAA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6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019A2F2-7A51-4022-B1AD-4485DA3B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ja-JP" sz="2400">
                <a:latin typeface="+mj-ea"/>
              </a:rPr>
              <a:t>気道閉塞の危険性を知る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E84841-F8CC-4C2D-AE1A-6788B49F75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4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BF04E37-624E-41D4-A191-B154F87F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F8D3F8-FA9E-4CC5-9D80-C2DD1EBE6A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4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FF4D5E1-413A-42E0-B3F7-CA5B3121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ja-JP" sz="2400">
                <a:latin typeface="+mj-ea"/>
              </a:rPr>
              <a:t>気道閉塞の危険性を知る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0D8BA9-3CDD-487D-B99F-1125E590EB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3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43E1605-1229-4807-9433-88577CB3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A20046-6192-4A57-81FF-8EC35F60E5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CC69CF7-C8AD-4146-B8C5-70928488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ja-JP" sz="2400">
                <a:latin typeface="+mj-ea"/>
              </a:rPr>
              <a:t>術後の呼吸の観察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1F5660-5C1E-407D-A06A-61F01D5992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0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B2EC4B8-7C09-40E6-BF8D-DAE3B32C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ja-JP" sz="2400">
                <a:latin typeface="+mj-ea"/>
              </a:rPr>
              <a:t>術後の症状と頸部の観察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8B618FA-4578-49B6-A78A-B030B22622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83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ワイド画面</PresentationFormat>
  <Paragraphs>10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9" baseType="lpstr">
      <vt:lpstr>游ゴシック</vt:lpstr>
      <vt:lpstr>游ゴシック Light</vt:lpstr>
      <vt:lpstr>Arial</vt:lpstr>
      <vt:lpstr>Office テーマ</vt:lpstr>
      <vt:lpstr>PowerPoint プレゼンテーション</vt:lpstr>
      <vt:lpstr>【頸部手術の特徴と現状】</vt:lpstr>
      <vt:lpstr>～頸部手術と喉頭粘膜浮腫～</vt:lpstr>
      <vt:lpstr>【気道閉塞の危険性を知る】</vt:lpstr>
      <vt:lpstr>PowerPoint プレゼンテーション</vt:lpstr>
      <vt:lpstr>【気道閉塞の危険性を知る】</vt:lpstr>
      <vt:lpstr>PowerPoint プレゼンテーション</vt:lpstr>
      <vt:lpstr>【術後の呼吸の観察】</vt:lpstr>
      <vt:lpstr>【術後の症状と頸部の観察】</vt:lpstr>
      <vt:lpstr>【術後の症状と頸部の観察】</vt:lpstr>
      <vt:lpstr>PowerPoint プレゼンテーション</vt:lpstr>
      <vt:lpstr>【開創の判断と対応】</vt:lpstr>
      <vt:lpstr>【緊急外科的気道確保の実施】</vt:lpstr>
      <vt:lpstr>【緊急外科的気道確保の体制の整備】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1</cp:revision>
  <dcterms:created xsi:type="dcterms:W3CDTF">2022-05-30T06:25:28Z</dcterms:created>
  <dcterms:modified xsi:type="dcterms:W3CDTF">2022-05-30T06:25:28Z</dcterms:modified>
</cp:coreProperties>
</file>